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Google Sans" panose="020B0604020202020204" charset="0"/>
      <p:regular r:id="rId11"/>
      <p:bold r:id="rId12"/>
      <p:italic r:id="rId13"/>
      <p:boldItalic r:id="rId14"/>
    </p:embeddedFont>
    <p:embeddedFont>
      <p:font typeface="Roboto Mono" panose="00000009000000000000" pitchFamily="49" charset="0"/>
      <p:regular r:id="rId15"/>
      <p:bold r:id="rId16"/>
      <p:italic r:id="rId17"/>
      <p:boldItalic r:id="rId18"/>
    </p:embeddedFont>
    <p:embeddedFont>
      <p:font typeface="Roboto Mono Light" panose="00000009000000000000" pitchFamily="49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809">
          <p15:clr>
            <a:srgbClr val="747775"/>
          </p15:clr>
        </p15:guide>
        <p15:guide id="4" pos="5499">
          <p15:clr>
            <a:srgbClr val="747775"/>
          </p15:clr>
        </p15:guide>
        <p15:guide id="5" pos="233">
          <p15:clr>
            <a:srgbClr val="747775"/>
          </p15:clr>
        </p15:guide>
        <p15:guide id="6" orient="horz" pos="765">
          <p15:clr>
            <a:srgbClr val="747775"/>
          </p15:clr>
        </p15:guide>
        <p15:guide id="7" orient="horz" pos="861">
          <p15:clr>
            <a:srgbClr val="747775"/>
          </p15:clr>
        </p15:guide>
        <p15:guide id="8" orient="horz" pos="95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  <p:guide orient="horz" pos="2809"/>
        <p:guide pos="5499"/>
        <p:guide pos="233"/>
        <p:guide orient="horz" pos="765"/>
        <p:guide orient="horz" pos="861"/>
        <p:guide orient="horz" pos="9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10.jp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35a5db83d97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" name="Google Shape;15;g35a5db83d97_0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35a5db83d97_0_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" name="Google Shape;23;g35a5db83d97_0_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39f70faba7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Google Shape;32;g39f70faba7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a3a164902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3a3a164902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g39f70faba7a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" name="Google Shape;43;g39f70faba7a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39f70faba7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39f70faba7a_0_4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39f70faba7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39f70faba7a_0_9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9f70faba7a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9f70faba7a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ogo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0F0F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  <a:defRPr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github.com/mayurmadnani/workshop-gcp-intent-to-agents" TargetMode="External"/><Relationship Id="rId5" Type="http://schemas.openxmlformats.org/officeDocument/2006/relationships/hyperlink" Target="http://linkedin.com/in/mayurmadnani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 title="DF25_PresentationTemplate_Title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Naya Raipur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" name="Google Shape;19;p4"/>
          <p:cNvSpPr txBox="1"/>
          <p:nvPr/>
        </p:nvSpPr>
        <p:spPr>
          <a:xfrm>
            <a:off x="812542" y="3741563"/>
            <a:ext cx="4294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Mayur Madnani</a:t>
            </a:r>
            <a:endParaRPr sz="160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0" name="Google Shape;20;p4"/>
          <p:cNvSpPr txBox="1"/>
          <p:nvPr/>
        </p:nvSpPr>
        <p:spPr>
          <a:xfrm>
            <a:off x="794394" y="1795300"/>
            <a:ext cx="7445700" cy="17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Supercharging Documentation with Cloud Run, ADK, and Gemma</a:t>
            </a:r>
            <a:endParaRPr sz="4000" b="1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 title="20220706_171636_cropped.jpg"/>
          <p:cNvPicPr preferRelativeResize="0"/>
          <p:nvPr/>
        </p:nvPicPr>
        <p:blipFill rotWithShape="1">
          <a:blip r:embed="rId3">
            <a:alphaModFix/>
          </a:blip>
          <a:srcRect l="6718" r="6709"/>
          <a:stretch/>
        </p:blipFill>
        <p:spPr>
          <a:xfrm>
            <a:off x="4983250" y="-496175"/>
            <a:ext cx="4448399" cy="5639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5" title="DF25_PresentationTemplate_Title2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/>
        </p:nvSpPr>
        <p:spPr>
          <a:xfrm>
            <a:off x="826989" y="890293"/>
            <a:ext cx="1659900" cy="4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Naya Raipur</a:t>
            </a:r>
            <a:endParaRPr sz="95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5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" name="Google Shape;28;p5"/>
          <p:cNvSpPr txBox="1"/>
          <p:nvPr/>
        </p:nvSpPr>
        <p:spPr>
          <a:xfrm>
            <a:off x="410373" y="3741563"/>
            <a:ext cx="4294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1E1E1E"/>
                </a:solidFill>
                <a:latin typeface="Roboto Mono"/>
                <a:ea typeface="Roboto Mono"/>
                <a:cs typeface="Roboto Mono"/>
                <a:sym typeface="Roboto Mono"/>
              </a:rPr>
              <a:t>Mayur Madnani</a:t>
            </a:r>
            <a:endParaRPr sz="1600" b="1">
              <a:solidFill>
                <a:srgbClr val="1E1E1E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" name="Google Shape;29;p5"/>
          <p:cNvSpPr txBox="1"/>
          <p:nvPr/>
        </p:nvSpPr>
        <p:spPr>
          <a:xfrm>
            <a:off x="392225" y="1947700"/>
            <a:ext cx="4294200" cy="17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Staff Engg @ JioHotstar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Previously @ Intuit, Walmart, SAP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Expertise in Data, AI and Backend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~10 years in the Industry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GenAI Course Author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Mentor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Speaker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6" title="DF25_PresentationTemplate_Title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/>
          <p:nvPr/>
        </p:nvSpPr>
        <p:spPr>
          <a:xfrm>
            <a:off x="848075" y="800800"/>
            <a:ext cx="7164000" cy="3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The NoteNinja Agent</a:t>
            </a: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Transform messy notes into markdown documentation automatically.</a:t>
            </a:r>
            <a:endParaRPr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800"/>
              <a:buFont typeface="Google Sans"/>
              <a:buChar char="●"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Input</a:t>
            </a: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857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900"/>
              <a:buFont typeface="Roboto Mono Light"/>
              <a:buChar char="○"/>
            </a:pPr>
            <a:r>
              <a:rPr lang="en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Raw, unstructured notes and quick jotted-down thoughts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800"/>
              <a:buFont typeface="Google Sans"/>
              <a:buChar char="●"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Model Processing</a:t>
            </a: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857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900"/>
              <a:buFont typeface="Roboto Mono Light"/>
              <a:buChar char="○"/>
            </a:pPr>
            <a:r>
              <a:rPr lang="en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Gemma on Cloud Run intelligently parses and structures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800"/>
              <a:buFont typeface="Google Sans"/>
              <a:buChar char="●"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Output</a:t>
            </a: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857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900"/>
              <a:buFont typeface="Roboto Mono Light"/>
              <a:buChar char="○"/>
            </a:pPr>
            <a:r>
              <a:rPr lang="en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Markdown friendly documentation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7" title="9d6e5be5-2053-49af-92a6-e2051e39294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675" y="-29775"/>
            <a:ext cx="7486648" cy="499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8" title="1dd76f78-5c8c-4a3c-a84b-b11416216eb4.png"/>
          <p:cNvPicPr preferRelativeResize="0"/>
          <p:nvPr/>
        </p:nvPicPr>
        <p:blipFill rotWithShape="1">
          <a:blip r:embed="rId3">
            <a:alphaModFix/>
          </a:blip>
          <a:srcRect l="49" r="59"/>
          <a:stretch/>
        </p:blipFill>
        <p:spPr>
          <a:xfrm>
            <a:off x="152400" y="152400"/>
            <a:ext cx="8839199" cy="4625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>
            <a:off x="256000" y="247500"/>
            <a:ext cx="8457000" cy="6150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Demo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2" name="NoteNinja">
            <a:hlinkClick r:id="" action="ppaction://media"/>
            <a:extLst>
              <a:ext uri="{FF2B5EF4-FFF2-40B4-BE49-F238E27FC236}">
                <a16:creationId xmlns:a16="http://schemas.microsoft.com/office/drawing/2014/main" id="{5A7B6282-C5A7-4D68-C860-F972C930F8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7496" y="809330"/>
            <a:ext cx="7649008" cy="43341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0"/>
          <p:cNvSpPr/>
          <p:nvPr/>
        </p:nvSpPr>
        <p:spPr>
          <a:xfrm>
            <a:off x="256000" y="247500"/>
            <a:ext cx="8457000" cy="6150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Demo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57" name="Google Shape;57;p10" title="Screenshot 2025-11-15 10392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925" y="1909417"/>
            <a:ext cx="7940146" cy="21722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1" title="linkedin qr.jpg"/>
          <p:cNvPicPr preferRelativeResize="0"/>
          <p:nvPr/>
        </p:nvPicPr>
        <p:blipFill rotWithShape="1">
          <a:blip r:embed="rId3">
            <a:alphaModFix/>
          </a:blip>
          <a:srcRect l="4882" r="4873"/>
          <a:stretch/>
        </p:blipFill>
        <p:spPr>
          <a:xfrm>
            <a:off x="748525" y="404875"/>
            <a:ext cx="3177600" cy="3474600"/>
          </a:xfrm>
          <a:prstGeom prst="roundRect">
            <a:avLst>
              <a:gd name="adj" fmla="val 6458"/>
            </a:avLst>
          </a:prstGeom>
          <a:noFill/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3" name="Google Shape;63;p11" title="agents workshop qr-code.png"/>
          <p:cNvPicPr preferRelativeResize="0"/>
          <p:nvPr/>
        </p:nvPicPr>
        <p:blipFill rotWithShape="1">
          <a:blip r:embed="rId4">
            <a:alphaModFix/>
          </a:blip>
          <a:srcRect l="4271" r="4271"/>
          <a:stretch/>
        </p:blipFill>
        <p:spPr>
          <a:xfrm>
            <a:off x="5142400" y="404875"/>
            <a:ext cx="3066000" cy="3352500"/>
          </a:xfrm>
          <a:prstGeom prst="roundRect">
            <a:avLst>
              <a:gd name="adj" fmla="val 6458"/>
            </a:avLst>
          </a:prstGeom>
          <a:noFill/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64" name="Google Shape;64;p11"/>
          <p:cNvSpPr txBox="1"/>
          <p:nvPr/>
        </p:nvSpPr>
        <p:spPr>
          <a:xfrm>
            <a:off x="748525" y="3879350"/>
            <a:ext cx="4691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🌐</a:t>
            </a:r>
            <a:r>
              <a:rPr lang="en" sz="18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5"/>
              </a:rPr>
              <a:t>linkedin.com/in/mayurmadnani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65" name="Google Shape;65;p11"/>
          <p:cNvSpPr txBox="1"/>
          <p:nvPr/>
        </p:nvSpPr>
        <p:spPr>
          <a:xfrm>
            <a:off x="1889825" y="4385675"/>
            <a:ext cx="6363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🌐</a:t>
            </a:r>
            <a:r>
              <a:rPr lang="en" sz="1800" u="sng">
                <a:solidFill>
                  <a:schemeClr val="hlink"/>
                </a:solidFill>
                <a:hlinkClick r:id="rId6"/>
              </a:rPr>
              <a:t>github.com/mayurmadnani/workshop-gcp-intent-to-agents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vFest 2025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4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</Words>
  <Application>Microsoft Office PowerPoint</Application>
  <PresentationFormat>On-screen Show (16:9)</PresentationFormat>
  <Paragraphs>25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Roboto Mono Light</vt:lpstr>
      <vt:lpstr>Google Sans</vt:lpstr>
      <vt:lpstr>Roboto Mono</vt:lpstr>
      <vt:lpstr>DevFest 2025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Mayur Madnani</cp:lastModifiedBy>
  <cp:revision>1</cp:revision>
  <dcterms:modified xsi:type="dcterms:W3CDTF">2025-11-15T05:27:24Z</dcterms:modified>
</cp:coreProperties>
</file>